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5" r:id="rId7"/>
    <p:sldId id="263" r:id="rId8"/>
    <p:sldId id="264" r:id="rId9"/>
    <p:sldId id="266" r:id="rId10"/>
    <p:sldId id="268" r:id="rId11"/>
    <p:sldId id="270" r:id="rId12"/>
    <p:sldId id="269" r:id="rId13"/>
    <p:sldId id="271" r:id="rId14"/>
    <p:sldId id="267" r:id="rId15"/>
    <p:sldId id="262" r:id="rId16"/>
    <p:sldId id="26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F1D89-AB5F-4684-85F1-DF8DC9AEA9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BED837-414F-4943-A4F9-55DDCE6D7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4427A-F043-42BB-9635-5F1BF85E4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174EC-6E7D-483D-B813-E85DABB3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56C37-ABD1-4EF9-90DD-D760D7712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28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57600-9113-4FD7-A53C-E5C3A76B2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0DFE0-B691-45D9-B8AC-0D13EB7C98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32B3C-84D1-40D0-A85C-2A0382E90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891A7-B256-4FA3-AAF3-634F28419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70EAA-11AE-4777-BBCC-1EF137E21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386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CAFB7B-879D-4932-AC8E-4D9DBF9B12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2F04DC-0B34-424C-8742-C8B2743534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EC260-EA3D-43B4-9A7B-ADFED48DC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4DFF8-6B2C-4648-9A38-55D955D40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075A1-AD88-4CE1-8ABC-EC2D3CF5F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530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98CBF-7F4F-495F-90E0-D55195F07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63609-C870-4A63-8BB8-9D6466CD8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72436-CDC2-42DA-B715-7C943763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F5A5A-3B7E-4B5A-8387-574541627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FF002-3176-4ED7-B2BC-FF731F28A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2077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0B61-3F85-45BA-94DC-E3B89C67B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CDF38A-E804-4940-A68D-406C2F3E4F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F89F6-9394-45AD-8A44-5F7176E5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D7805-4866-4668-9906-E0ED93A42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6A1E06-5D0D-4B97-8E7B-2CE70029A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385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E288F-B42A-4421-BFA0-3F27D5466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B6379-28B2-4502-BFDF-CB9F5B193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80D68E-90C0-47C8-987D-1C4BD4F62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A98AB5-08CF-4CE4-8D4E-7D3AAF0D5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4CB84-99FB-4820-AFF2-4A311F48E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7E2F1-AF79-47F6-8D14-AC16CAF95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732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49C61-B49F-491F-B4BE-16D2969FD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6409B-6CD4-4EC3-91C3-F161B92358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B4674-B238-4045-8924-A1B102343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64C587-DC69-4BCE-9CC9-9EC614F53C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548AF1-3ABA-47EB-A272-3BFB13B656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8D5EA2-8FB1-47F8-9A4B-A30873AD0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6B60AD-771B-41FF-86D4-AD311E380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133A62-91C5-480C-9195-156F029C2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117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95B7A-FAB9-454F-B237-5F308B834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768E23-BF3E-41D7-9D87-68A578C10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1DA815-17CE-4957-AE7E-A27213D88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D2781-4F07-4558-9128-E1CEC81A3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093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7EDEC8-78C7-40B6-96FA-9CA9961F1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905DF1-3938-4C99-A350-B6FA23032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E612B-D36D-4EEE-B424-30277B49A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5230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0B009-4CD3-4386-B50F-80CD500D4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0CB60-6984-42D4-8267-8C6460996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09C0F-7F38-44B8-9F1A-3A396A060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7785FC-494D-4C93-A51E-DE7F3AE88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1C750-2D23-4ED3-8973-86FE58129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F72F7-D36B-4ABE-84AC-D45CCEFF1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4425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929D5-E263-40EA-A57E-00D263ADC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51050D-A37D-4B35-8E50-7D5AC44816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28DD6-123F-4DF5-9438-DE471A2BE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2B1FE-20E3-4701-8927-86ECFADC8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C1235-EC58-4AB9-AB25-1C085744B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D5474-BDCF-46F4-AA10-BA20D33E0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7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E1644D-EB0B-42A7-B648-858659A8A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F0013-ABC0-4351-9DBD-5F33F515B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32458-8EAF-4785-94AC-96599E63D0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36BCC-8F2C-4263-B016-09C9A7D85B9F}" type="datetimeFigureOut">
              <a:rPr lang="en-GB" smtClean="0"/>
              <a:t>20/11/2017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B8578-F884-4244-ABCE-F13BE2FF0F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FD781-4052-453A-A982-E16B7C9A00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776DF-AC51-46F3-B835-A8162898D9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264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75FDF-5B02-43F3-9723-B3A962F3B3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Nate Brea and the Island of Borrowed Powers: PowerPoint 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2149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C498-59D0-4275-8F8D-9174CBCD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 Audio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1AAF1-6DAE-415D-A5C8-2B4BC7908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Produced with Audacity.</a:t>
            </a:r>
          </a:p>
          <a:p>
            <a:r>
              <a:rPr lang="en-GB" dirty="0"/>
              <a:t>Produced with </a:t>
            </a:r>
            <a:r>
              <a:rPr lang="en-GB" dirty="0" err="1"/>
              <a:t>BFXr</a:t>
            </a:r>
            <a:endParaRPr lang="en-GB" dirty="0"/>
          </a:p>
          <a:p>
            <a:endParaRPr lang="en-GB" dirty="0"/>
          </a:p>
        </p:txBody>
      </p:sp>
      <p:pic>
        <p:nvPicPr>
          <p:cNvPr id="5" name="3DPlat1Music">
            <a:hlinkClick r:id="" action="ppaction://media"/>
            <a:extLst>
              <a:ext uri="{FF2B5EF4-FFF2-40B4-BE49-F238E27FC236}">
                <a16:creationId xmlns:a16="http://schemas.microsoft.com/office/drawing/2014/main" id="{1EA52502-67F4-4FA9-BA8A-C1D3D35BDE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52591" y="16906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504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C498-59D0-4275-8F8D-9174CBCD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Project Management and Version Control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1AAF1-6DAE-415D-A5C8-2B4BC7908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Used </a:t>
            </a:r>
            <a:r>
              <a:rPr lang="en-GB" dirty="0" err="1"/>
              <a:t>Github</a:t>
            </a:r>
            <a:r>
              <a:rPr lang="en-GB" dirty="0"/>
              <a:t> for:</a:t>
            </a:r>
          </a:p>
          <a:p>
            <a:r>
              <a:rPr lang="en-GB" sz="2000" dirty="0"/>
              <a:t>Storing Documents and files.</a:t>
            </a:r>
          </a:p>
          <a:p>
            <a:r>
              <a:rPr lang="en-GB" sz="2000" dirty="0"/>
              <a:t>Version Control.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Used Google Drive for:</a:t>
            </a:r>
          </a:p>
          <a:p>
            <a:r>
              <a:rPr lang="en-GB" sz="2000" dirty="0"/>
              <a:t>Uploading the game.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3989" y="1892791"/>
            <a:ext cx="5943600" cy="3305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721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C498-59D0-4275-8F8D-9174CBCD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 Implementation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1AAF1-6DAE-415D-A5C8-2B4BC7908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Prototype was developed with something similar to the Agile methodology approach.</a:t>
            </a:r>
          </a:p>
          <a:p>
            <a:r>
              <a:rPr lang="en-GB" dirty="0"/>
              <a:t>Mostly independent work with distance communication</a:t>
            </a:r>
          </a:p>
          <a:p>
            <a:r>
              <a:rPr lang="en-GB" dirty="0"/>
              <a:t>Long distance communication</a:t>
            </a:r>
          </a:p>
          <a:p>
            <a:r>
              <a:rPr lang="en-GB" dirty="0"/>
              <a:t>Communication hiccups.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7845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C498-59D0-4275-8F8D-9174CBCD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Testing and Quality Assurance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1AAF1-6DAE-415D-A5C8-2B4BC7908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Black box testing was used</a:t>
            </a:r>
          </a:p>
          <a:p>
            <a:r>
              <a:rPr lang="en-GB" dirty="0"/>
              <a:t>Tests were carried out constantly throughout implementation</a:t>
            </a:r>
          </a:p>
          <a:p>
            <a:r>
              <a:rPr lang="en-GB" dirty="0"/>
              <a:t>A test plan was used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328582-5C88-4C1E-B0E9-9C6AEB501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652" y="2799341"/>
            <a:ext cx="6001588" cy="500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02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1BAA7-6E06-48A6-81AD-78F99ACC6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49C2A-75BB-46E7-97E2-6A5F642A0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Show a video recording of the prototype in action (5 minutes minimum)</a:t>
            </a:r>
          </a:p>
        </p:txBody>
      </p:sp>
    </p:spTree>
    <p:extLst>
      <p:ext uri="{BB962C8B-B14F-4D97-AF65-F5344CB8AC3E}">
        <p14:creationId xmlns:p14="http://schemas.microsoft.com/office/powerpoint/2010/main" val="4101562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58BA7-2A1A-4D13-940F-3D0C52A4C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Things Learned during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27302-2C20-48B7-89A7-3EDAEE161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9494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Team management skills</a:t>
            </a:r>
          </a:p>
          <a:p>
            <a:r>
              <a:rPr lang="en-GB" dirty="0"/>
              <a:t>Communication Skills</a:t>
            </a:r>
          </a:p>
          <a:p>
            <a:r>
              <a:rPr lang="en-GB" dirty="0"/>
              <a:t>Maya Skills</a:t>
            </a:r>
          </a:p>
          <a:p>
            <a:r>
              <a:rPr lang="en-GB" dirty="0"/>
              <a:t>Unity Skills</a:t>
            </a:r>
          </a:p>
          <a:p>
            <a:r>
              <a:rPr lang="en-GB" dirty="0"/>
              <a:t>Hardware issues</a:t>
            </a:r>
          </a:p>
        </p:txBody>
      </p:sp>
    </p:spTree>
    <p:extLst>
      <p:ext uri="{BB962C8B-B14F-4D97-AF65-F5344CB8AC3E}">
        <p14:creationId xmlns:p14="http://schemas.microsoft.com/office/powerpoint/2010/main" val="107069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3ED-C253-40F8-A1AD-CF17F9126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Any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70B8B-4065-42BD-A542-581FB813B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Feel Free to ask.</a:t>
            </a:r>
          </a:p>
        </p:txBody>
      </p:sp>
    </p:spTree>
    <p:extLst>
      <p:ext uri="{BB962C8B-B14F-4D97-AF65-F5344CB8AC3E}">
        <p14:creationId xmlns:p14="http://schemas.microsoft.com/office/powerpoint/2010/main" val="630040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F1342-3066-4F89-A24E-2CCC6F352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Team Name and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EED5E-8410-4AD9-8BB3-FE93A99EF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Alexander McRoberts: Documentation Lead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Kyle O’Donnell: Lead Programmer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6763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CA03A-181A-4E71-85B6-65AF5BBD4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D3D2F-1609-4CCD-B459-6325C2753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Computer Games Design Module:</a:t>
            </a:r>
          </a:p>
          <a:p>
            <a:r>
              <a:rPr lang="en-GB" dirty="0"/>
              <a:t>Produce a Video Game Prototype</a:t>
            </a:r>
          </a:p>
          <a:p>
            <a:r>
              <a:rPr lang="en-GB" dirty="0"/>
              <a:t>Produce a GDD and TDD</a:t>
            </a:r>
          </a:p>
          <a:p>
            <a:r>
              <a:rPr lang="en-GB" dirty="0"/>
              <a:t>Present the Idea to an audience</a:t>
            </a:r>
          </a:p>
        </p:txBody>
      </p:sp>
    </p:spTree>
    <p:extLst>
      <p:ext uri="{BB962C8B-B14F-4D97-AF65-F5344CB8AC3E}">
        <p14:creationId xmlns:p14="http://schemas.microsoft.com/office/powerpoint/2010/main" val="89468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34A78-58A4-43C3-80E6-A0A61F30D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3345"/>
          </a:xfrm>
        </p:spPr>
        <p:txBody>
          <a:bodyPr/>
          <a:lstStyle/>
          <a:p>
            <a:pPr algn="ctr"/>
            <a:r>
              <a:rPr lang="en-GB" dirty="0"/>
              <a:t>Game Idea and Influences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191C4-3227-4E0C-BF7A-9269D577B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470"/>
            <a:ext cx="10515600" cy="435133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Nate Brea and the Island of Borrowed Powers is a 3D game</a:t>
            </a:r>
          </a:p>
          <a:p>
            <a:r>
              <a:rPr lang="en-GB" dirty="0"/>
              <a:t>Powers can be taken from defeated enemies.</a:t>
            </a:r>
          </a:p>
          <a:p>
            <a:r>
              <a:rPr lang="en-GB" dirty="0"/>
              <a:t>The player Utilizes these to advance through the levels in a variety of ways.</a:t>
            </a:r>
          </a:p>
          <a:p>
            <a:r>
              <a:rPr lang="en-GB" dirty="0"/>
              <a:t>Allows for a somewhat unique player experience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31A341-11AF-4918-8FCB-20AF85C67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42001"/>
            <a:ext cx="6096000" cy="40696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7A4F7ED-F70C-4920-A81B-161228656500}"/>
              </a:ext>
            </a:extLst>
          </p:cNvPr>
          <p:cNvSpPr/>
          <p:nvPr/>
        </p:nvSpPr>
        <p:spPr>
          <a:xfrm>
            <a:off x="6096000" y="6211669"/>
            <a:ext cx="4816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http://kirby.wikia.com/wiki/File:Kirby_RtDL_4.jpg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66B740-0B8C-431C-B611-A634E89E0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7" y="2142001"/>
            <a:ext cx="6096000" cy="406966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F86D4EB-E217-4E0F-B261-77691315DC60}"/>
              </a:ext>
            </a:extLst>
          </p:cNvPr>
          <p:cNvSpPr/>
          <p:nvPr/>
        </p:nvSpPr>
        <p:spPr>
          <a:xfrm>
            <a:off x="163133" y="6211669"/>
            <a:ext cx="57078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https://www.mariowiki.com/File:Snowman%27s_Land.png</a:t>
            </a:r>
          </a:p>
        </p:txBody>
      </p:sp>
    </p:spTree>
    <p:extLst>
      <p:ext uri="{BB962C8B-B14F-4D97-AF65-F5344CB8AC3E}">
        <p14:creationId xmlns:p14="http://schemas.microsoft.com/office/powerpoint/2010/main" val="2284385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BB2DE-2509-4992-BAB7-47D767C0A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 Details and Specifics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D1D36-47F5-4B08-92E6-9934EEE10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3D platformer.</a:t>
            </a:r>
          </a:p>
          <a:p>
            <a:r>
              <a:rPr lang="en-GB" dirty="0"/>
              <a:t>Produced in Unity.</a:t>
            </a:r>
          </a:p>
          <a:p>
            <a:r>
              <a:rPr lang="en-GB" dirty="0"/>
              <a:t>Coded with C#</a:t>
            </a:r>
          </a:p>
          <a:p>
            <a:r>
              <a:rPr lang="en-GB" dirty="0"/>
              <a:t>Models produced in Autodesk Maya.</a:t>
            </a:r>
          </a:p>
          <a:p>
            <a:r>
              <a:rPr lang="en-GB" dirty="0" err="1"/>
              <a:t>Chibi</a:t>
            </a:r>
            <a:r>
              <a:rPr lang="en-GB" dirty="0"/>
              <a:t> art style. 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914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6948BE-299B-4B8B-A553-8E5C10BAC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13" y="255390"/>
            <a:ext cx="5035615" cy="40284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D4C6C1-B27C-4C93-B12A-BB955A963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6115" y="2143708"/>
            <a:ext cx="4843974" cy="36329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C3F782-14B0-475E-9B7C-95A403166E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13" y="354364"/>
            <a:ext cx="5795887" cy="54223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F6221F-2667-48EB-A548-3350EB934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6454" y="177138"/>
            <a:ext cx="5795887" cy="50294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2B8CE5-27C9-401D-93AB-CC1AE73730F1}"/>
              </a:ext>
            </a:extLst>
          </p:cNvPr>
          <p:cNvSpPr txBox="1"/>
          <p:nvPr/>
        </p:nvSpPr>
        <p:spPr>
          <a:xfrm>
            <a:off x="6396115" y="5882212"/>
            <a:ext cx="6101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http://www.cadnav.com/3d-models/model-39046.html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79FEDD-9F68-4ABA-80F1-36360EE6B116}"/>
              </a:ext>
            </a:extLst>
          </p:cNvPr>
          <p:cNvSpPr/>
          <p:nvPr/>
        </p:nvSpPr>
        <p:spPr>
          <a:xfrm>
            <a:off x="775760" y="4853359"/>
            <a:ext cx="40843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https://www.turbosquid.com/3d-models/3d-model-male-chibi-version-2/599151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B9BDE5-A210-4487-AD05-8F7C88A9C0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766" y="3182910"/>
            <a:ext cx="5944115" cy="334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02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5BE5B-F9FA-461E-BE6D-3A6BF4D1F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Game Play and 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B4D05-AFED-4657-A43E-FC1C7242E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/>
              <a:t>Assorted Powers to use</a:t>
            </a:r>
          </a:p>
          <a:p>
            <a:r>
              <a:rPr lang="en-GB" dirty="0"/>
              <a:t>Gems to collect</a:t>
            </a:r>
          </a:p>
          <a:p>
            <a:r>
              <a:rPr lang="en-GB" dirty="0"/>
              <a:t>In game store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C461C7-0761-40B5-9BF8-A9AE0E5A5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066" y="1496489"/>
            <a:ext cx="6871150" cy="386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440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01BD2-8D7A-46EC-B952-27A612225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Images related to previous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84109-9D33-4062-8710-FB2BE8500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Include images related to the previous slide</a:t>
            </a:r>
          </a:p>
        </p:txBody>
      </p:sp>
    </p:spTree>
    <p:extLst>
      <p:ext uri="{BB962C8B-B14F-4D97-AF65-F5344CB8AC3E}">
        <p14:creationId xmlns:p14="http://schemas.microsoft.com/office/powerpoint/2010/main" val="342860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C498-59D0-4275-8F8D-9174CBCDF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Level Design Approach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1AAF1-6DAE-415D-A5C8-2B4BC7908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Levels were designed in a back-to-front manner</a:t>
            </a:r>
          </a:p>
          <a:p>
            <a:r>
              <a:rPr lang="en-GB" dirty="0"/>
              <a:t>Implemented in a vague form then</a:t>
            </a:r>
          </a:p>
          <a:p>
            <a:r>
              <a:rPr lang="en-GB" dirty="0"/>
              <a:t>Large levels</a:t>
            </a:r>
          </a:p>
          <a:p>
            <a:r>
              <a:rPr lang="en-GB" dirty="0"/>
              <a:t>Mostly open levels.</a:t>
            </a:r>
          </a:p>
        </p:txBody>
      </p:sp>
    </p:spTree>
    <p:extLst>
      <p:ext uri="{BB962C8B-B14F-4D97-AF65-F5344CB8AC3E}">
        <p14:creationId xmlns:p14="http://schemas.microsoft.com/office/powerpoint/2010/main" val="2358085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297</Words>
  <Application>Microsoft Office PowerPoint</Application>
  <PresentationFormat>Widescreen</PresentationFormat>
  <Paragraphs>64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Nate Brea and the Island of Borrowed Powers: PowerPoint Presentation</vt:lpstr>
      <vt:lpstr>Team Name and Roles</vt:lpstr>
      <vt:lpstr>Project Overview</vt:lpstr>
      <vt:lpstr>Game Idea and Influences</vt:lpstr>
      <vt:lpstr>Game Details and Specifics</vt:lpstr>
      <vt:lpstr>PowerPoint Presentation</vt:lpstr>
      <vt:lpstr>Game Play and Mechanics</vt:lpstr>
      <vt:lpstr>Images related to previous slide</vt:lpstr>
      <vt:lpstr>Level Design Approach  </vt:lpstr>
      <vt:lpstr>Game Audio </vt:lpstr>
      <vt:lpstr>Project Management and Version Control </vt:lpstr>
      <vt:lpstr>Game Implementation  </vt:lpstr>
      <vt:lpstr>Testing and Quality Assurance  </vt:lpstr>
      <vt:lpstr>Prototype</vt:lpstr>
      <vt:lpstr>Things Learned during the Project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Windows</dc:creator>
  <cp:lastModifiedBy>Windows</cp:lastModifiedBy>
  <cp:revision>24</cp:revision>
  <dcterms:created xsi:type="dcterms:W3CDTF">2017-11-07T01:08:23Z</dcterms:created>
  <dcterms:modified xsi:type="dcterms:W3CDTF">2017-11-20T08:05:24Z</dcterms:modified>
</cp:coreProperties>
</file>

<file path=docProps/thumbnail.jpeg>
</file>